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2" r:id="rId3"/>
    <p:sldId id="304" r:id="rId4"/>
    <p:sldId id="303" r:id="rId5"/>
    <p:sldId id="311" r:id="rId6"/>
    <p:sldId id="271" r:id="rId7"/>
    <p:sldId id="305" r:id="rId8"/>
    <p:sldId id="306" r:id="rId9"/>
    <p:sldId id="307" r:id="rId10"/>
    <p:sldId id="308" r:id="rId11"/>
    <p:sldId id="30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20" autoAdjust="0"/>
    <p:restoredTop sz="94660"/>
  </p:normalViewPr>
  <p:slideViewPr>
    <p:cSldViewPr snapToGrid="0">
      <p:cViewPr varScale="1">
        <p:scale>
          <a:sx n="90" d="100"/>
          <a:sy n="90" d="100"/>
        </p:scale>
        <p:origin x="66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860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60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569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6701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2233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141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77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974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478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968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64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351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045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470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87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00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973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4ABEF622-4472-437C-A703-9B55E17B561D}" type="datetimeFigureOut">
              <a:rPr lang="en-US" smtClean="0"/>
              <a:t>4/6/2026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4C2DFEB4-B698-4A18-9A27-18ADCB605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3698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83621" y="1467916"/>
            <a:ext cx="7444409" cy="164149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dirty="0" err="1"/>
              <a:t>Principii</a:t>
            </a:r>
            <a:r>
              <a:rPr lang="en-US" sz="4800" b="1" dirty="0"/>
              <a:t> de </a:t>
            </a:r>
            <a:r>
              <a:rPr lang="en-US" sz="4800" b="1" dirty="0" err="1"/>
              <a:t>alimenta</a:t>
            </a:r>
            <a:r>
              <a:rPr lang="ro-RO" sz="4800" b="1" dirty="0"/>
              <a:t>ție sănătoasă</a:t>
            </a:r>
            <a:br>
              <a:rPr lang="ro-RO" sz="4800" b="1" dirty="0"/>
            </a:br>
            <a:r>
              <a:rPr lang="ro-RO" sz="4800" b="1" dirty="0"/>
              <a:t>curs opțional</a:t>
            </a:r>
            <a:br>
              <a:rPr lang="ro-RO" sz="4800" b="1" dirty="0"/>
            </a:br>
            <a:r>
              <a:rPr lang="ro-RO" sz="4800" b="1" dirty="0"/>
              <a:t>Medicină an 2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0929" y="5642445"/>
            <a:ext cx="9144000" cy="754025"/>
          </a:xfrm>
        </p:spPr>
        <p:txBody>
          <a:bodyPr>
            <a:noAutofit/>
          </a:bodyPr>
          <a:lstStyle/>
          <a:p>
            <a:endParaRPr lang="ro-RO" sz="2400" b="1" dirty="0"/>
          </a:p>
          <a:p>
            <a:pPr algn="ctr"/>
            <a:r>
              <a:rPr lang="ro-RO" sz="2400" b="1" dirty="0"/>
              <a:t>UMFVB Timișoara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43493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b="1" dirty="0"/>
              <a:t>Tratamentul anumitor afecțiuni</a:t>
            </a:r>
          </a:p>
          <a:p>
            <a:endParaRPr lang="ro-RO" b="1" dirty="0"/>
          </a:p>
          <a:p>
            <a:r>
              <a:rPr lang="ro-RO" b="1" dirty="0"/>
              <a:t>Prevenția anumitor afecțiuni la persoanele cu risc</a:t>
            </a:r>
          </a:p>
          <a:p>
            <a:endParaRPr lang="ro-RO" b="1" dirty="0"/>
          </a:p>
          <a:p>
            <a:r>
              <a:rPr lang="ro-RO" b="1" dirty="0"/>
              <a:t>Menținerea unei stări de sănătate optimă</a:t>
            </a:r>
          </a:p>
          <a:p>
            <a:endParaRPr lang="ro-RO" b="1" dirty="0"/>
          </a:p>
        </p:txBody>
      </p:sp>
    </p:spTree>
    <p:extLst>
      <p:ext uri="{BB962C8B-B14F-4D97-AF65-F5344CB8AC3E}">
        <p14:creationId xmlns:p14="http://schemas.microsoft.com/office/powerpoint/2010/main" val="4158730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Marie Curie quote: Nothing in life is to be feared, it is only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27" y="618186"/>
            <a:ext cx="10229523" cy="5455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46220" y="5009882"/>
            <a:ext cx="2601532" cy="901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387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urfberry Wellness Café, Juice Bar, and equipment rentals in Wrightsville  Beach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866" y="157081"/>
            <a:ext cx="6789109" cy="6341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592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sz="3600" dirty="0"/>
              <a:t>Google search</a:t>
            </a:r>
          </a:p>
          <a:p>
            <a:pPr lvl="1"/>
            <a:r>
              <a:rPr lang="ro-RO" sz="3200" dirty="0"/>
              <a:t>Healhty eating</a:t>
            </a:r>
          </a:p>
          <a:p>
            <a:pPr lvl="2"/>
            <a:r>
              <a:rPr lang="en-US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About 1,150,000,000 results (0.78 seconds)  </a:t>
            </a:r>
          </a:p>
          <a:p>
            <a:pPr lvl="2"/>
            <a:endParaRPr lang="ro-RO" dirty="0"/>
          </a:p>
          <a:p>
            <a:r>
              <a:rPr lang="ro-RO" dirty="0"/>
              <a:t>TV / Radio</a:t>
            </a:r>
          </a:p>
          <a:p>
            <a:pPr lvl="1"/>
            <a:r>
              <a:rPr lang="ro-RO" dirty="0"/>
              <a:t>Evitați excesul de sare, zahăr și grăsimi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497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3600" b="1" dirty="0"/>
              <a:t>De ce să aleg acest curs opțional?</a:t>
            </a:r>
          </a:p>
          <a:p>
            <a:endParaRPr lang="ro-RO" sz="3600" b="1" dirty="0"/>
          </a:p>
          <a:p>
            <a:pPr lvl="1"/>
            <a:r>
              <a:rPr lang="ro-RO" sz="3200" b="1" dirty="0"/>
              <a:t>Sau, mai bine, spus, de ce este importantă alimentația sănătoasă?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51532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idradenitis Suppurativa (HS) | nutriiU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621" y="914400"/>
            <a:ext cx="10474036" cy="523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335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38612"/>
            <a:ext cx="10515600" cy="1325563"/>
          </a:xfrm>
        </p:spPr>
        <p:txBody>
          <a:bodyPr>
            <a:normAutofit/>
          </a:bodyPr>
          <a:lstStyle/>
          <a:p>
            <a:r>
              <a:rPr lang="ro-RO" b="1" dirty="0"/>
              <a:t>Importanța alimentației sănătoase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9100" y="2714268"/>
            <a:ext cx="10233800" cy="3197136"/>
          </a:xfrm>
        </p:spPr>
        <p:txBody>
          <a:bodyPr/>
          <a:lstStyle/>
          <a:p>
            <a:r>
              <a:rPr lang="ro-RO" b="1" dirty="0"/>
              <a:t>Efecte benefice asupra funcționalității organismului</a:t>
            </a:r>
          </a:p>
          <a:p>
            <a:pPr lvl="1"/>
            <a:r>
              <a:rPr lang="ro-RO" b="1" dirty="0"/>
              <a:t>Prevenția anumitor afecțiuni</a:t>
            </a:r>
          </a:p>
          <a:p>
            <a:pPr lvl="1"/>
            <a:r>
              <a:rPr lang="ro-RO" b="1" dirty="0"/>
              <a:t>Tratamentul anumitor afecțiuni</a:t>
            </a:r>
          </a:p>
          <a:p>
            <a:pPr lvl="1"/>
            <a:r>
              <a:rPr lang="ro-RO" b="1" dirty="0"/>
              <a:t>Menținerea organismului în stare de sănătate optimă</a:t>
            </a:r>
          </a:p>
        </p:txBody>
      </p:sp>
      <p:sp>
        <p:nvSpPr>
          <p:cNvPr id="4" name="AutoShape 2" descr="Immune System and COVID-19 - COVID-19 HU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527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3600" b="1" dirty="0"/>
              <a:t>Care sunt principalele cunoștințe și abilități pe care le voi câștiga în urma frecventării cursului?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4412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3200" b="1" dirty="0"/>
              <a:t>Informații despre</a:t>
            </a:r>
          </a:p>
          <a:p>
            <a:pPr lvl="1"/>
            <a:r>
              <a:rPr lang="ro-RO" sz="2800" b="1" dirty="0"/>
              <a:t>Nutrienți </a:t>
            </a:r>
          </a:p>
          <a:p>
            <a:pPr lvl="1"/>
            <a:r>
              <a:rPr lang="ro-RO" sz="2800" b="1" dirty="0"/>
              <a:t>Necesarul energetic al organismului</a:t>
            </a:r>
          </a:p>
          <a:p>
            <a:pPr lvl="1"/>
            <a:r>
              <a:rPr lang="ro-RO" sz="2800" b="1" dirty="0"/>
              <a:t>Alimente și efectul acestora</a:t>
            </a:r>
          </a:p>
          <a:p>
            <a:pPr lvl="1"/>
            <a:r>
              <a:rPr lang="ro-RO" sz="2800" b="1" dirty="0"/>
              <a:t>Diverse tipuri de diete</a:t>
            </a:r>
          </a:p>
          <a:p>
            <a:pPr lvl="1"/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769950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3600" b="1" dirty="0"/>
              <a:t>Ce avantaje profesionale îmi oferă participarea la acest curs?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487459362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Depth</Template>
  <TotalTime>629</TotalTime>
  <Words>136</Words>
  <Application>Microsoft Office PowerPoint</Application>
  <PresentationFormat>Widescreen</PresentationFormat>
  <Paragraphs>29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Corbel</vt:lpstr>
      <vt:lpstr>Depth</vt:lpstr>
      <vt:lpstr>Principii de alimentație sănătoasă curs opțional Medicină an 2</vt:lpstr>
      <vt:lpstr>PowerPoint Presentation</vt:lpstr>
      <vt:lpstr>PowerPoint Presentation</vt:lpstr>
      <vt:lpstr>PowerPoint Presentation</vt:lpstr>
      <vt:lpstr>PowerPoint Presentation</vt:lpstr>
      <vt:lpstr>Importanța alimentației sănătoase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Stil de viață covid</dc:title>
  <dc:creator>RePack by Diakov</dc:creator>
  <cp:lastModifiedBy>Alexandra Sima</cp:lastModifiedBy>
  <cp:revision>40</cp:revision>
  <dcterms:created xsi:type="dcterms:W3CDTF">2020-06-23T07:50:34Z</dcterms:created>
  <dcterms:modified xsi:type="dcterms:W3CDTF">2026-04-06T17:11:46Z</dcterms:modified>
</cp:coreProperties>
</file>